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3351"/>
    <a:srgbClr val="B0B949"/>
    <a:srgbClr val="92C33F"/>
    <a:srgbClr val="F3B51F"/>
    <a:srgbClr val="E02536"/>
    <a:srgbClr val="F7645C"/>
    <a:srgbClr val="7E55A3"/>
    <a:srgbClr val="F2B51C"/>
    <a:srgbClr val="89149F"/>
    <a:srgbClr val="01AB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81" autoAdjust="0"/>
  </p:normalViewPr>
  <p:slideViewPr>
    <p:cSldViewPr>
      <p:cViewPr>
        <p:scale>
          <a:sx n="150" d="100"/>
          <a:sy n="150" d="100"/>
        </p:scale>
        <p:origin x="520" y="-24"/>
      </p:cViewPr>
      <p:guideLst>
        <p:guide orient="horz" pos="164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0" d="100"/>
        <a:sy n="190" d="100"/>
      </p:scale>
      <p:origin x="0" y="48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C7C30-895B-4974-8A60-19541C82F6B3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C1CD97-E9EA-4E82-9539-BE60926ECBB9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9F0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C8B01-B15C-4B92-AA4C-045722D7B210}" type="datetimeFigureOut">
              <a:rPr lang="en-US" smtClean="0"/>
              <a:t>7/27/17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8A23F-A93F-400B-92A9-5DE2DC36D17A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ixwebhosting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xwebhosting.com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stIndexOf/E-commerce" TargetMode="External"/><Relationship Id="rId4" Type="http://schemas.openxmlformats.org/officeDocument/2006/relationships/hyperlink" Target="http://localhost:4555/" TargetMode="External"/><Relationship Id="rId5" Type="http://schemas.openxmlformats.org/officeDocument/2006/relationships/hyperlink" Target="http://www.ixwebhosting.com/" TargetMode="External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xwebhosting.com/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xwebhosting.com/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9F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ildin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040" y="2952750"/>
            <a:ext cx="7072560" cy="2190750"/>
          </a:xfrm>
          <a:prstGeom prst="rect">
            <a:avLst/>
          </a:prstGeom>
        </p:spPr>
      </p:pic>
      <p:pic>
        <p:nvPicPr>
          <p:cNvPr id="8" name="Picture 7" descr="clou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951919"/>
            <a:ext cx="6781800" cy="1915231"/>
          </a:xfrm>
          <a:prstGeom prst="rect">
            <a:avLst/>
          </a:prstGeom>
        </p:spPr>
      </p:pic>
      <p:pic>
        <p:nvPicPr>
          <p:cNvPr id="9" name="Picture 8" descr="cloud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971550"/>
            <a:ext cx="7010400" cy="1041018"/>
          </a:xfrm>
          <a:prstGeom prst="rect">
            <a:avLst/>
          </a:prstGeom>
        </p:spPr>
      </p:pic>
      <p:pic>
        <p:nvPicPr>
          <p:cNvPr id="10" name="Picture 9" descr="titl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8000" y="742950"/>
            <a:ext cx="4008000" cy="65694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552700" y="1504950"/>
            <a:ext cx="58293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00B050"/>
                </a:solidFill>
                <a:latin typeface="时尚中黑简体" pitchFamily="2" charset="-122"/>
                <a:ea typeface="时尚中黑简体" pitchFamily="2" charset="-122"/>
                <a:cs typeface="Open Sans" pitchFamily="34" charset="0"/>
              </a:rPr>
              <a:t>教育视频在线网站</a:t>
            </a:r>
            <a:endParaRPr lang="en-US" sz="2800" dirty="0">
              <a:solidFill>
                <a:srgbClr val="00B050"/>
              </a:solidFill>
              <a:latin typeface="时尚中黑简体" pitchFamily="2" charset="-122"/>
              <a:ea typeface="时尚中黑简体" pitchFamily="2" charset="-122"/>
              <a:cs typeface="Open Sans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82035" y="2282190"/>
            <a:ext cx="2689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--------</a:t>
            </a:r>
            <a:r>
              <a:rPr lang="zh-CN" altLang="en-US" dirty="0" smtClean="0"/>
              <a:t>   郑凡恺、 施雨濠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316"/>
            <a:ext cx="9144000" cy="427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42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96464" y="161571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PPT</a:t>
            </a:r>
            <a:r>
              <a:rPr lang="zh-CN" altLang="en-US" sz="100" dirty="0" smtClean="0">
                <a:solidFill>
                  <a:schemeClr val="bg1"/>
                </a:solidFill>
              </a:rPr>
              <a:t>论坛：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www.1ppt.cn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DA465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latin typeface="Rockwell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572000" y="0"/>
            <a:ext cx="4648200" cy="5143500"/>
          </a:xfrm>
          <a:prstGeom prst="rect">
            <a:avLst/>
          </a:prstGeom>
          <a:solidFill>
            <a:srgbClr val="6E19B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 rot="5400000">
            <a:off x="4539907" y="2473216"/>
            <a:ext cx="228600" cy="197069"/>
          </a:xfrm>
          <a:prstGeom prst="triangle">
            <a:avLst/>
          </a:prstGeom>
          <a:solidFill>
            <a:srgbClr val="DA46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2048423"/>
            <a:ext cx="3886200" cy="720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800"/>
              </a:lnSpc>
            </a:pPr>
            <a:r>
              <a:rPr lang="zh-CN" altLang="en-US" sz="5600" dirty="0" smtClean="0">
                <a:solidFill>
                  <a:schemeClr val="bg1"/>
                </a:solidFill>
                <a:latin typeface="Georgia" panose="02040502050405020303" pitchFamily="18" charset="0"/>
                <a:ea typeface="Arvo" pitchFamily="2" charset="0"/>
                <a:cs typeface="Times New Roman" panose="02020603050405020304" pitchFamily="18" charset="0"/>
              </a:rPr>
              <a:t>需求分析</a:t>
            </a:r>
            <a:endParaRPr lang="en-US" sz="5600" dirty="0" smtClean="0">
              <a:solidFill>
                <a:schemeClr val="bg1"/>
              </a:solidFill>
              <a:latin typeface="Georgia" panose="02040502050405020303" pitchFamily="18" charset="0"/>
              <a:ea typeface="Arvo" pitchFamily="2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logo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4705350"/>
            <a:ext cx="1238250" cy="257175"/>
          </a:xfrm>
          <a:prstGeom prst="rect">
            <a:avLst/>
          </a:prstGeom>
        </p:spPr>
      </p:pic>
      <p:pic>
        <p:nvPicPr>
          <p:cNvPr id="7" name="Picture 6" descr="table-of-content-bg-colo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8063" y="1498335"/>
            <a:ext cx="3076074" cy="219170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10200" y="1423693"/>
            <a:ext cx="3048000" cy="157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00"/>
              </a:lnSpc>
            </a:pPr>
            <a:r>
              <a:rPr 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1      </a:t>
            </a:r>
            <a:r>
              <a:rPr lang="zh-CN" alt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视频</a:t>
            </a:r>
            <a:endParaRPr lang="en-US" sz="1400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marL="342900" indent="-342900">
              <a:lnSpc>
                <a:spcPts val="2900"/>
              </a:lnSpc>
              <a:buAutoNum type="arabicPlain" startAt="2"/>
            </a:pPr>
            <a:r>
              <a:rPr lang="zh-CN" alt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用户</a:t>
            </a:r>
            <a:endParaRPr lang="en-US" altLang="zh-CN" sz="1400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marL="342900" indent="-342900">
              <a:lnSpc>
                <a:spcPts val="2900"/>
              </a:lnSpc>
              <a:buAutoNum type="arabicPlain" startAt="2"/>
            </a:pPr>
            <a:r>
              <a:rPr lang="zh-CN" alt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管理</a:t>
            </a:r>
            <a:endParaRPr lang="en-US" altLang="zh-CN" sz="14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marL="342900" indent="-342900">
              <a:lnSpc>
                <a:spcPts val="2900"/>
              </a:lnSpc>
              <a:buAutoNum type="arabicPlain" startAt="2"/>
            </a:pPr>
            <a:r>
              <a:rPr lang="en-US" altLang="zh-CN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3D</a:t>
            </a:r>
            <a:r>
              <a:rPr lang="zh-CN" altLang="en-US" sz="14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拖拽相册</a:t>
            </a:r>
            <a:endParaRPr lang="en-US" sz="14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24600" y="4855518"/>
            <a:ext cx="2895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© 1999 - 2014 IX Web Hosting. All rights reserved.</a:t>
            </a:r>
            <a:endParaRPr lang="en-US" sz="9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CB33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latin typeface="Rockwell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2000" y="0"/>
            <a:ext cx="4648200" cy="5143500"/>
          </a:xfrm>
          <a:prstGeom prst="rect">
            <a:avLst/>
          </a:prstGeom>
          <a:solidFill>
            <a:srgbClr val="D34D5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Isosceles Triangle 8"/>
          <p:cNvSpPr/>
          <p:nvPr/>
        </p:nvSpPr>
        <p:spPr>
          <a:xfrm rot="5400000">
            <a:off x="4539907" y="2473216"/>
            <a:ext cx="228600" cy="197069"/>
          </a:xfrm>
          <a:prstGeom prst="triangle">
            <a:avLst/>
          </a:prstGeom>
          <a:solidFill>
            <a:srgbClr val="FCB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09600" y="1907719"/>
            <a:ext cx="3543300" cy="773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200"/>
              </a:lnSpc>
            </a:pPr>
            <a:r>
              <a:rPr lang="zh-CN" altLang="en-US" sz="6400" b="1" dirty="0" smtClean="0">
                <a:solidFill>
                  <a:schemeClr val="bg1"/>
                </a:solidFill>
                <a:latin typeface="Georgia" panose="02040502050405020303" pitchFamily="18" charset="0"/>
                <a:ea typeface="Arvo" pitchFamily="2" charset="0"/>
              </a:rPr>
              <a:t>分工</a:t>
            </a:r>
            <a:endParaRPr lang="en-US" sz="6900" dirty="0" smtClean="0">
              <a:latin typeface="Georgia" panose="02040502050405020303" pitchFamily="18" charset="0"/>
              <a:ea typeface="Arvo" pitchFamily="2" charset="0"/>
            </a:endParaRPr>
          </a:p>
        </p:txBody>
      </p:sp>
      <p:pic>
        <p:nvPicPr>
          <p:cNvPr id="11" name="Picture 10" descr="trendalert_graphi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033" y="209550"/>
            <a:ext cx="4317167" cy="4114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256564" y="3241222"/>
            <a:ext cx="1981200" cy="743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2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WEB </a:t>
            </a:r>
          </a:p>
          <a:p>
            <a:pPr>
              <a:lnSpc>
                <a:spcPts val="2500"/>
              </a:lnSpc>
            </a:pPr>
            <a:r>
              <a:rPr lang="en-US" sz="2600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DESIGNS</a:t>
            </a:r>
            <a:endParaRPr lang="en-US" sz="2600" b="1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66721" y="3290052"/>
            <a:ext cx="22098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郑凡恺</a:t>
            </a:r>
            <a:r>
              <a:rPr lang="en-US" altLang="zh-CN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:</a:t>
            </a:r>
            <a:r>
              <a:rPr lang="zh-CN" altLang="en-US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首页、 后台管理页</a:t>
            </a:r>
            <a:endParaRPr lang="en-US" altLang="zh-CN" sz="1200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>
              <a:lnSpc>
                <a:spcPts val="1800"/>
              </a:lnSpc>
            </a:pPr>
            <a:endParaRPr lang="en-US" sz="12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>
              <a:lnSpc>
                <a:spcPts val="18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施雨濠</a:t>
            </a:r>
            <a:r>
              <a:rPr lang="en-US" altLang="zh-CN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:</a:t>
            </a:r>
            <a:r>
              <a:rPr lang="zh-CN" altLang="en-US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其他所有页面 </a:t>
            </a:r>
            <a:endParaRPr lang="en-US" sz="1200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16" name="Picture 15" descr="logo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4705350"/>
            <a:ext cx="1238250" cy="25717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324600" y="4855518"/>
            <a:ext cx="2895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© 1999 - 2014 IX Web Hosting. All rights reserved.</a:t>
            </a:r>
            <a:endParaRPr lang="en-US" sz="9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E74C3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latin typeface="Rockwell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572000" y="0"/>
            <a:ext cx="4648200" cy="5143500"/>
          </a:xfrm>
          <a:prstGeom prst="rect">
            <a:avLst/>
          </a:prstGeom>
          <a:solidFill>
            <a:srgbClr val="1ABC9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 rot="5400000">
            <a:off x="4539907" y="2473216"/>
            <a:ext cx="228600" cy="197069"/>
          </a:xfrm>
          <a:prstGeom prst="triangle">
            <a:avLst/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6250" y="1723037"/>
            <a:ext cx="3714750" cy="778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200"/>
              </a:lnSpc>
            </a:pPr>
            <a:r>
              <a:rPr lang="zh-CN" altLang="en-US" sz="6600" dirty="0" smtClean="0">
                <a:solidFill>
                  <a:schemeClr val="bg1"/>
                </a:solidFill>
                <a:latin typeface="Georgia" panose="02040502050405020303" pitchFamily="18" charset="0"/>
                <a:ea typeface="Arvo" pitchFamily="2" charset="0"/>
              </a:rPr>
              <a:t>展示效果</a:t>
            </a:r>
            <a:endParaRPr lang="en-US" sz="6600" dirty="0">
              <a:latin typeface="Georgia" panose="02040502050405020303" pitchFamily="18" charset="0"/>
              <a:ea typeface="Arvo" pitchFamily="2" charset="0"/>
            </a:endParaRPr>
          </a:p>
        </p:txBody>
      </p:sp>
      <p:pic>
        <p:nvPicPr>
          <p:cNvPr id="8" name="Picture 7" descr="101_graphi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590550"/>
            <a:ext cx="3330676" cy="258127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5400" y="3136345"/>
            <a:ext cx="3657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6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  <a:hlinkClick r:id="rId3"/>
              </a:rPr>
              <a:t>项目地址</a:t>
            </a:r>
            <a:r>
              <a:rPr lang="en-US" altLang="zh-CN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  <a:hlinkClick r:id="rId3"/>
              </a:rPr>
              <a:t>:</a:t>
            </a:r>
            <a:r>
              <a:rPr lang="zh-CN" altLang="en-US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  <a:hlinkClick r:id="rId3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  <a:hlinkClick r:id="rId3"/>
              </a:rPr>
              <a:t>github地址</a:t>
            </a:r>
            <a:endParaRPr lang="en-US" sz="1200" dirty="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>
              <a:lnSpc>
                <a:spcPts val="1600"/>
              </a:lnSpc>
            </a:pPr>
            <a:endParaRPr lang="en-US" sz="12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>
              <a:lnSpc>
                <a:spcPts val="16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在线浏览：</a:t>
            </a:r>
            <a:r>
              <a:rPr lang="zh-CN" altLang="en-US" sz="12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  <a:hlinkClick r:id="rId4"/>
              </a:rPr>
              <a:t>首页</a:t>
            </a:r>
            <a:endParaRPr lang="en-US" sz="12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10" name="Picture 9" descr="logo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" y="4705350"/>
            <a:ext cx="1238250" cy="2571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24600" y="4855518"/>
            <a:ext cx="2895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© 1999 - 2014 IX Web Hosting. All rights reserved.</a:t>
            </a:r>
            <a:endParaRPr lang="en-US" sz="9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E74C3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latin typeface="Rockwell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572000" y="0"/>
            <a:ext cx="4648200" cy="5143500"/>
          </a:xfrm>
          <a:prstGeom prst="rect">
            <a:avLst/>
          </a:prstGeom>
          <a:solidFill>
            <a:srgbClr val="1ABC9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 rot="5400000">
            <a:off x="4539907" y="2473216"/>
            <a:ext cx="228600" cy="197069"/>
          </a:xfrm>
          <a:prstGeom prst="triangle">
            <a:avLst/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101_graphi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590550"/>
            <a:ext cx="3330676" cy="2581274"/>
          </a:xfrm>
          <a:prstGeom prst="rect">
            <a:avLst/>
          </a:prstGeom>
        </p:spPr>
      </p:pic>
      <p:pic>
        <p:nvPicPr>
          <p:cNvPr id="10" name="Picture 9" descr="logo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4705350"/>
            <a:ext cx="1238250" cy="2571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24600" y="4855518"/>
            <a:ext cx="2895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© 1999 - 2014 IX Web Hosting. All rights reserved.</a:t>
            </a:r>
            <a:endParaRPr lang="en-US" sz="9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61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E74C3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latin typeface="Rockwell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572000" y="0"/>
            <a:ext cx="4648200" cy="5143500"/>
          </a:xfrm>
          <a:prstGeom prst="rect">
            <a:avLst/>
          </a:prstGeom>
          <a:solidFill>
            <a:srgbClr val="1ABC9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 rot="5400000">
            <a:off x="4539907" y="2473216"/>
            <a:ext cx="228600" cy="197069"/>
          </a:xfrm>
          <a:prstGeom prst="triangle">
            <a:avLst/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101_graphi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590550"/>
            <a:ext cx="3330676" cy="2581274"/>
          </a:xfrm>
          <a:prstGeom prst="rect">
            <a:avLst/>
          </a:prstGeom>
        </p:spPr>
      </p:pic>
      <p:pic>
        <p:nvPicPr>
          <p:cNvPr id="10" name="Picture 9" descr="logo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4705350"/>
            <a:ext cx="1238250" cy="2571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24600" y="4855518"/>
            <a:ext cx="2895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© 1999 - 2014 IX Web Hosting. All rights reserved.</a:t>
            </a:r>
            <a:endParaRPr lang="en-US" sz="9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60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9550"/>
            <a:ext cx="91440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416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5967"/>
            <a:ext cx="9144000" cy="423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020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1350"/>
            <a:ext cx="9144000" cy="422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80624"/>
      </p:ext>
    </p:extLst>
  </p:cSld>
  <p:clrMapOvr>
    <a:masterClrMapping/>
  </p:clrMapOvr>
</p:sld>
</file>

<file path=ppt/theme/theme1.xml><?xml version="1.0" encoding="utf-8"?>
<a:theme xmlns:a="http://schemas.openxmlformats.org/drawingml/2006/main" name="第一PPT模板网-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193</Words>
  <Application>Microsoft Macintosh PowerPoint</Application>
  <PresentationFormat>全屏显示(16:9)</PresentationFormat>
  <Paragraphs>31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Arvo</vt:lpstr>
      <vt:lpstr>Calibri</vt:lpstr>
      <vt:lpstr>Georgia</vt:lpstr>
      <vt:lpstr>Open Sans</vt:lpstr>
      <vt:lpstr>Rockwell</vt:lpstr>
      <vt:lpstr>Times New Roman</vt:lpstr>
      <vt:lpstr>时尚中黑简体</vt:lpstr>
      <vt:lpstr>宋体</vt:lpstr>
      <vt:lpstr>Arial</vt:lpstr>
      <vt:lpstr>第一PPT模板网-WWW.1PPT.COM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abc</dc:creator>
  <cp:lastModifiedBy>Microsoft Office 用户</cp:lastModifiedBy>
  <cp:revision>614</cp:revision>
  <dcterms:created xsi:type="dcterms:W3CDTF">2014-02-10T10:41:00Z</dcterms:created>
  <dcterms:modified xsi:type="dcterms:W3CDTF">2017-07-27T08:05:43Z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2052-10.1.0.5866</vt:lpwstr>
  </property>
</Properties>
</file>

<file path=docProps/thumbnail.jpeg>
</file>